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6CCCF1-0AD1-4539-A15F-D1B5194B30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5B4957E-809A-4396-95F6-77E8718A15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B8EDBD-6C65-4F0B-9F2E-59F9F9A8B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596B99-08CE-4CEB-ACF8-C88872930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83E0C7-9730-48BA-B72B-C9D739CD2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0533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215102-4E19-47C3-8C3E-3B033E214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81C4C1F-D0AA-4ABE-BB0F-79B542FA54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0CE847-1835-485F-AAA4-E76D64DC4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4B82538-6DE3-40C7-BC3A-6247F6305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D0020A-64B4-429C-9663-384D1D922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1997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610CE1B-96E8-467F-9D8F-84DC365417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EEDFC9C-D8D6-4FAD-B8EE-A609B875C7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8B9624-F16C-43FD-BD97-4A2CAD27E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8F7D3A-4EA6-4FA2-99B8-12FB3D7DEF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2BE8AE-F8FE-47D0-AB7D-427DE0B65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180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FA310E-3B28-4D34-A823-989B734B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D90B3E-A9E9-427F-9005-189BD3FE77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54BD9A-29D8-49BE-B521-D9245D7EB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24C75D-A989-42E5-A0B6-EDA6F7DE2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B1E1F0E-3AE3-4225-AB28-CF8CFEC9C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2346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DAD4DF-55DF-42FC-8094-E974C5B2D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591AB2-005C-496E-B4F3-FC771B9AA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A2B6F-F43C-4441-9ACA-E961D1F80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49B353-33A4-41B2-B02E-B38DB8530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C65F06-94EC-4044-8614-C9716E0E2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2838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9EA32-9CA1-4537-A600-EC3C9F763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41BBB97-F974-4A79-B2F3-9F901B9785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7059DA2-CEEF-4CC7-BF32-CDCEF95CB9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441B94E-DD06-45F2-BE45-7A52D041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B13FB77-8F97-497B-9998-DA69A496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9F347BB-041B-4411-93B9-5CD5E5744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08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4F98A5-E377-40BD-91C1-B453A4930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07D6FA-BC28-484D-BE62-33EBCD610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DFFE1C-33B3-46BB-936A-8426E1DE50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B4BD89F-2BFC-4DE6-A92C-010F1BA3BF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694838-FEEE-460A-B1F6-D38C4AFB4B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0DEA5D9-DB06-4B39-9DC2-6733823DE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CA550F-57B1-486F-B271-F4A651D0B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F6461F7-C6FD-4BF8-8EA5-96FDF0DC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18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9B7DC6-42D8-4D28-BD4C-E1E4F2A43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19539C-EB8D-4F5E-B192-811C946DE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1A427B-A062-46B5-AF69-BF1430627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DE02277-7A31-4A56-943A-9D24A4314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9617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2E2D5D1-627C-48A4-B1D4-CC5709AE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93E1692-99CB-4CDF-9663-55EF707A7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BAFE20-AD44-4484-B50D-41D00D030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450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8E19B1-FB26-40EC-B990-C5CE2CD8D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8EFAF0-0213-44AA-8C9F-CD178327E1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06B294-648B-4CF8-AC30-3B22FB38A2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0DDB3D-7C91-43D4-A115-CD183DFD8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FFF93C-AF25-4045-B91F-E63BB8254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4151B2-0F16-4CE2-AA70-C3D569369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26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3CDF1-B17E-47EC-87FA-50A9D6E5F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AD4A419-61F2-4FBE-9A40-4C23EDC665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B8522-5606-4463-9A3F-EEA6405D15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E9DE27-9200-432F-852E-ED90EB871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4EEF1B-41DE-43D9-AEE2-E5965B133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8D54C51-C331-41DB-ACD7-0D6462E5E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357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3E0B9AE-C533-4360-9C56-0059F447D9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6C0848-9727-47AB-A8D8-C23BADF10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860EDE6-2455-4F21-BAA8-4FADE2447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20680-F47F-4E61-972E-F35CD68BD9B9}" type="datetimeFigureOut">
              <a:rPr kumimoji="1" lang="ja-JP" altLang="en-US" smtClean="0"/>
              <a:t>2020/1/11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05BDA0-F874-4898-BDEC-1C6ACCE406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0CFE76-03F5-46D2-B9E8-F9D1CEC611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8E3C4-4A26-41B9-BAA3-666C71012D5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12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DD045F27-6EC9-409C-83DF-E545525643C5}"/>
              </a:ext>
            </a:extLst>
          </p:cNvPr>
          <p:cNvCxnSpPr>
            <a:cxnSpLocks/>
          </p:cNvCxnSpPr>
          <p:nvPr/>
        </p:nvCxnSpPr>
        <p:spPr>
          <a:xfrm>
            <a:off x="1676400" y="4857750"/>
            <a:ext cx="56388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350BD12A-8D7B-42C1-8406-DFFF43CB90DB}"/>
              </a:ext>
            </a:extLst>
          </p:cNvPr>
          <p:cNvSpPr/>
          <p:nvPr/>
        </p:nvSpPr>
        <p:spPr>
          <a:xfrm>
            <a:off x="2486025" y="2000250"/>
            <a:ext cx="1485900" cy="2857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80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algn="ctr"/>
            <a:r>
              <a:rPr lang="ja-JP" altLang="en-US" dirty="0"/>
              <a:t>（お客様）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E9DA5B1-12C7-45E2-8DB5-BBFCB08E510D}"/>
              </a:ext>
            </a:extLst>
          </p:cNvPr>
          <p:cNvSpPr/>
          <p:nvPr/>
        </p:nvSpPr>
        <p:spPr>
          <a:xfrm>
            <a:off x="2486025" y="1352551"/>
            <a:ext cx="1485900" cy="64769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algn="ctr"/>
            <a:r>
              <a:rPr lang="ja-JP" altLang="en-US" dirty="0"/>
              <a:t>弊社</a:t>
            </a:r>
            <a:endParaRPr kumimoji="1" lang="ja-JP" altLang="en-US" dirty="0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8E91600-F2EC-4010-B34D-2BFED8F15497}"/>
              </a:ext>
            </a:extLst>
          </p:cNvPr>
          <p:cNvSpPr/>
          <p:nvPr/>
        </p:nvSpPr>
        <p:spPr>
          <a:xfrm>
            <a:off x="5057775" y="2000250"/>
            <a:ext cx="1485900" cy="28575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80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algn="ctr"/>
            <a:r>
              <a:rPr lang="ja-JP" altLang="en-US" dirty="0"/>
              <a:t>（お客様）</a:t>
            </a:r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2AD939-88A3-4E8E-BC66-3421EB58195A}"/>
              </a:ext>
            </a:extLst>
          </p:cNvPr>
          <p:cNvSpPr/>
          <p:nvPr/>
        </p:nvSpPr>
        <p:spPr>
          <a:xfrm>
            <a:off x="5057775" y="1352551"/>
            <a:ext cx="1485900" cy="6476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20</a:t>
            </a:r>
            <a:r>
              <a:rPr kumimoji="1" lang="ja-JP" altLang="en-US" dirty="0"/>
              <a:t>％</a:t>
            </a:r>
            <a:endParaRPr kumimoji="1" lang="en-US" altLang="ja-JP" dirty="0"/>
          </a:p>
          <a:p>
            <a:pPr algn="ctr"/>
            <a:r>
              <a:rPr lang="ja-JP" altLang="en-US" dirty="0"/>
              <a:t>弊社</a:t>
            </a:r>
            <a:endParaRPr kumimoji="1" lang="ja-JP" altLang="en-US" dirty="0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C9180F4A-69AB-48F8-997A-1A94B51D8FA6}"/>
              </a:ext>
            </a:extLst>
          </p:cNvPr>
          <p:cNvCxnSpPr>
            <a:cxnSpLocks/>
          </p:cNvCxnSpPr>
          <p:nvPr/>
        </p:nvCxnSpPr>
        <p:spPr>
          <a:xfrm>
            <a:off x="4038600" y="1352551"/>
            <a:ext cx="942975" cy="64769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CC2ED647-6CC0-4060-A22C-8DB199DFB195}"/>
              </a:ext>
            </a:extLst>
          </p:cNvPr>
          <p:cNvCxnSpPr/>
          <p:nvPr/>
        </p:nvCxnSpPr>
        <p:spPr>
          <a:xfrm>
            <a:off x="2257425" y="1352551"/>
            <a:ext cx="0" cy="3505199"/>
          </a:xfrm>
          <a:prstGeom prst="straightConnector1">
            <a:avLst/>
          </a:prstGeom>
          <a:ln w="31750" cap="flat" cmpd="sng" algn="ctr">
            <a:solidFill>
              <a:schemeClr val="accent2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22B0C90-D361-45C4-BC42-3E0E12E80661}"/>
              </a:ext>
            </a:extLst>
          </p:cNvPr>
          <p:cNvSpPr txBox="1"/>
          <p:nvPr/>
        </p:nvSpPr>
        <p:spPr>
          <a:xfrm>
            <a:off x="1818293" y="2465074"/>
            <a:ext cx="461665" cy="206247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dirty="0">
                <a:solidFill>
                  <a:schemeClr val="accent2"/>
                </a:solidFill>
              </a:rPr>
              <a:t>出資総額</a:t>
            </a:r>
            <a:endParaRPr kumimoji="1" lang="en-US" altLang="ja-JP" dirty="0">
              <a:solidFill>
                <a:schemeClr val="accent2"/>
              </a:solidFill>
            </a:endParaRPr>
          </a:p>
        </p:txBody>
      </p:sp>
      <p:sp>
        <p:nvSpPr>
          <p:cNvPr id="23" name="爆発: 8 pt 22">
            <a:extLst>
              <a:ext uri="{FF2B5EF4-FFF2-40B4-BE49-F238E27FC236}">
                <a16:creationId xmlns:a16="http://schemas.microsoft.com/office/drawing/2014/main" id="{6E899D0D-23AE-4E56-A265-502E4357C0D4}"/>
              </a:ext>
            </a:extLst>
          </p:cNvPr>
          <p:cNvSpPr/>
          <p:nvPr/>
        </p:nvSpPr>
        <p:spPr>
          <a:xfrm>
            <a:off x="6019800" y="424187"/>
            <a:ext cx="3637279" cy="2680963"/>
          </a:xfrm>
          <a:prstGeom prst="irregularSeal1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33A11300-D26D-4F3A-AA71-ECF575A90F18}"/>
              </a:ext>
            </a:extLst>
          </p:cNvPr>
          <p:cNvSpPr txBox="1"/>
          <p:nvPr/>
        </p:nvSpPr>
        <p:spPr>
          <a:xfrm>
            <a:off x="6619875" y="1441502"/>
            <a:ext cx="2524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家賃収入等が落ちても</a:t>
            </a:r>
            <a:endParaRPr lang="en-US" altLang="ja-JP" dirty="0"/>
          </a:p>
          <a:p>
            <a:r>
              <a:rPr kumimoji="1" lang="en-US" altLang="ja-JP" dirty="0"/>
              <a:t>20</a:t>
            </a:r>
            <a:r>
              <a:rPr kumimoji="1" lang="ja-JP" altLang="en-US" dirty="0"/>
              <a:t>％は弊社が負担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92387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32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sumin</dc:creator>
  <cp:lastModifiedBy>sumin</cp:lastModifiedBy>
  <cp:revision>2</cp:revision>
  <dcterms:created xsi:type="dcterms:W3CDTF">2020-01-11T07:16:15Z</dcterms:created>
  <dcterms:modified xsi:type="dcterms:W3CDTF">2020-01-11T07:27:28Z</dcterms:modified>
</cp:coreProperties>
</file>